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66" r:id="rId4"/>
    <p:sldId id="264" r:id="rId5"/>
    <p:sldId id="265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A8C018C0-DEF3-4022-B1EA-FDB969D14795}"/>
    <pc:docChg chg="delSld">
      <pc:chgData name="Marten de Vries" userId="b57cd97b251b8e03" providerId="LiveId" clId="{A8C018C0-DEF3-4022-B1EA-FDB969D14795}" dt="2018-11-13T12:48:25.159" v="12" actId="2696"/>
      <pc:docMkLst>
        <pc:docMk/>
      </pc:docMkLst>
      <pc:sldChg chg="del">
        <pc:chgData name="Marten de Vries" userId="b57cd97b251b8e03" providerId="LiveId" clId="{A8C018C0-DEF3-4022-B1EA-FDB969D14795}" dt="2018-11-13T12:48:19.392" v="1" actId="2696"/>
        <pc:sldMkLst>
          <pc:docMk/>
          <pc:sldMk cId="1334623708" sldId="257"/>
        </pc:sldMkLst>
      </pc:sldChg>
      <pc:sldChg chg="del">
        <pc:chgData name="Marten de Vries" userId="b57cd97b251b8e03" providerId="LiveId" clId="{A8C018C0-DEF3-4022-B1EA-FDB969D14795}" dt="2018-11-13T12:48:18.926" v="0" actId="2696"/>
        <pc:sldMkLst>
          <pc:docMk/>
          <pc:sldMk cId="1111463280" sldId="258"/>
        </pc:sldMkLst>
      </pc:sldChg>
      <pc:sldChg chg="del">
        <pc:chgData name="Marten de Vries" userId="b57cd97b251b8e03" providerId="LiveId" clId="{A8C018C0-DEF3-4022-B1EA-FDB969D14795}" dt="2018-11-13T12:48:19.775" v="2" actId="2696"/>
        <pc:sldMkLst>
          <pc:docMk/>
          <pc:sldMk cId="1755975734" sldId="259"/>
        </pc:sldMkLst>
      </pc:sldChg>
      <pc:sldChg chg="del">
        <pc:chgData name="Marten de Vries" userId="b57cd97b251b8e03" providerId="LiveId" clId="{A8C018C0-DEF3-4022-B1EA-FDB969D14795}" dt="2018-11-13T12:48:20.109" v="3" actId="2696"/>
        <pc:sldMkLst>
          <pc:docMk/>
          <pc:sldMk cId="1060123424" sldId="260"/>
        </pc:sldMkLst>
      </pc:sldChg>
      <pc:sldChg chg="del">
        <pc:chgData name="Marten de Vries" userId="b57cd97b251b8e03" providerId="LiveId" clId="{A8C018C0-DEF3-4022-B1EA-FDB969D14795}" dt="2018-11-13T12:48:22.909" v="8" actId="2696"/>
        <pc:sldMkLst>
          <pc:docMk/>
          <pc:sldMk cId="2845808676" sldId="262"/>
        </pc:sldMkLst>
      </pc:sldChg>
      <pc:sldChg chg="del">
        <pc:chgData name="Marten de Vries" userId="b57cd97b251b8e03" providerId="LiveId" clId="{A8C018C0-DEF3-4022-B1EA-FDB969D14795}" dt="2018-11-13T12:48:25.159" v="12" actId="2696"/>
        <pc:sldMkLst>
          <pc:docMk/>
          <pc:sldMk cId="682264703" sldId="270"/>
        </pc:sldMkLst>
      </pc:sldChg>
      <pc:sldChg chg="del">
        <pc:chgData name="Marten de Vries" userId="b57cd97b251b8e03" providerId="LiveId" clId="{A8C018C0-DEF3-4022-B1EA-FDB969D14795}" dt="2018-11-13T12:48:23.626" v="9" actId="2696"/>
        <pc:sldMkLst>
          <pc:docMk/>
          <pc:sldMk cId="412986813" sldId="271"/>
        </pc:sldMkLst>
      </pc:sldChg>
      <pc:sldChg chg="del">
        <pc:chgData name="Marten de Vries" userId="b57cd97b251b8e03" providerId="LiveId" clId="{A8C018C0-DEF3-4022-B1EA-FDB969D14795}" dt="2018-11-13T12:48:23.909" v="10" actId="2696"/>
        <pc:sldMkLst>
          <pc:docMk/>
          <pc:sldMk cId="518302292" sldId="272"/>
        </pc:sldMkLst>
      </pc:sldChg>
      <pc:sldChg chg="del">
        <pc:chgData name="Marten de Vries" userId="b57cd97b251b8e03" providerId="LiveId" clId="{A8C018C0-DEF3-4022-B1EA-FDB969D14795}" dt="2018-11-13T12:48:21.226" v="5" actId="2696"/>
        <pc:sldMkLst>
          <pc:docMk/>
          <pc:sldMk cId="3179580739" sldId="273"/>
        </pc:sldMkLst>
      </pc:sldChg>
      <pc:sldChg chg="del">
        <pc:chgData name="Marten de Vries" userId="b57cd97b251b8e03" providerId="LiveId" clId="{A8C018C0-DEF3-4022-B1EA-FDB969D14795}" dt="2018-11-13T12:48:21.592" v="6" actId="2696"/>
        <pc:sldMkLst>
          <pc:docMk/>
          <pc:sldMk cId="1187592727" sldId="274"/>
        </pc:sldMkLst>
      </pc:sldChg>
      <pc:sldChg chg="del">
        <pc:chgData name="Marten de Vries" userId="b57cd97b251b8e03" providerId="LiveId" clId="{A8C018C0-DEF3-4022-B1EA-FDB969D14795}" dt="2018-11-13T12:48:22.009" v="7" actId="2696"/>
        <pc:sldMkLst>
          <pc:docMk/>
          <pc:sldMk cId="1600698803" sldId="275"/>
        </pc:sldMkLst>
      </pc:sldChg>
      <pc:sldChg chg="del">
        <pc:chgData name="Marten de Vries" userId="b57cd97b251b8e03" providerId="LiveId" clId="{A8C018C0-DEF3-4022-B1EA-FDB969D14795}" dt="2018-11-13T12:48:24.542" v="11" actId="2696"/>
        <pc:sldMkLst>
          <pc:docMk/>
          <pc:sldMk cId="2628277289" sldId="276"/>
        </pc:sldMkLst>
      </pc:sldChg>
      <pc:sldChg chg="del">
        <pc:chgData name="Marten de Vries" userId="b57cd97b251b8e03" providerId="LiveId" clId="{A8C018C0-DEF3-4022-B1EA-FDB969D14795}" dt="2018-11-13T12:48:20.525" v="4" actId="2696"/>
        <pc:sldMkLst>
          <pc:docMk/>
          <pc:sldMk cId="3226275375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9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11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0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3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3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5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7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3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0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0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3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59420-4F96-48F7-8170-CC7227505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46760"/>
            <a:ext cx="7063740" cy="113538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nl-NL" sz="8800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blijf in Hem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50285F-F49E-40C0-9E0D-1BA012849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020" y="2359660"/>
            <a:ext cx="7315200" cy="84835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nl-NL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Pinksterpreek over I Johannes 2,27</a:t>
            </a:r>
          </a:p>
          <a:p>
            <a:pPr algn="r"/>
            <a:r>
              <a:rPr lang="nl-NL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openbare geloofsbelijdenis</a:t>
            </a:r>
          </a:p>
          <a:p>
            <a:r>
              <a:rPr lang="nl-NL" sz="2400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begeleiding</a:t>
            </a:r>
          </a:p>
          <a:p>
            <a:pPr algn="r"/>
            <a:r>
              <a:rPr lang="nl-NL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Bernard, </a:t>
            </a:r>
            <a:r>
              <a:rPr lang="nl-NL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Evie</a:t>
            </a:r>
            <a:r>
              <a:rPr lang="nl-NL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, Klarieke: </a:t>
            </a:r>
            <a:r>
              <a:rPr lang="nl-NL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zang</a:t>
            </a:r>
            <a:r>
              <a:rPr lang="nl-NL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; Peter: </a:t>
            </a:r>
            <a:r>
              <a:rPr lang="nl-NL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toetsen</a:t>
            </a:r>
            <a:r>
              <a:rPr lang="nl-NL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; Arjan, Johannes, Rick T: </a:t>
            </a:r>
            <a:r>
              <a:rPr lang="nl-NL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snaren</a:t>
            </a:r>
            <a:r>
              <a:rPr lang="nl-NL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; Rick S: </a:t>
            </a:r>
            <a:r>
              <a:rPr lang="nl-NL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drums</a:t>
            </a:r>
          </a:p>
          <a:p>
            <a:r>
              <a:rPr lang="nl-NL" sz="2400" i="1" u="sng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0000"/>
                </a:highlight>
              </a:rPr>
              <a:t>techniek</a:t>
            </a:r>
          </a:p>
          <a:p>
            <a:r>
              <a:rPr lang="nl-NL" sz="2400" i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0000"/>
                </a:highlight>
              </a:rPr>
              <a:t>Delien</a:t>
            </a:r>
            <a:r>
              <a:rPr lang="nl-NL" sz="2400" i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0000"/>
                </a:highlight>
              </a:rPr>
              <a:t>, </a:t>
            </a:r>
            <a:r>
              <a:rPr lang="nl-NL" sz="2400" b="1" i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0000"/>
                </a:highlight>
              </a:rPr>
              <a:t>beamer</a:t>
            </a:r>
            <a:r>
              <a:rPr lang="nl-NL" sz="2400" i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0000"/>
                </a:highlight>
              </a:rPr>
              <a:t>; Gerben, </a:t>
            </a:r>
            <a:r>
              <a:rPr lang="nl-NL" sz="2400" b="1" i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0000"/>
                </a:highlight>
              </a:rPr>
              <a:t>audio</a:t>
            </a:r>
            <a:r>
              <a:rPr lang="nl-NL" sz="2400" i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0000"/>
                </a:highlight>
              </a:rPr>
              <a:t>; Nathan </a:t>
            </a:r>
            <a:r>
              <a:rPr lang="nl-NL" sz="2400" b="1" i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0000"/>
                </a:highlight>
              </a:rPr>
              <a:t>video</a:t>
            </a:r>
          </a:p>
          <a:p>
            <a:endParaRPr lang="nl-NL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nl-NL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nl-NL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nl-NL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C1B463C-EFEF-443D-B56F-D46CDA9D1287}"/>
              </a:ext>
            </a:extLst>
          </p:cNvPr>
          <p:cNvSpPr/>
          <p:nvPr/>
        </p:nvSpPr>
        <p:spPr>
          <a:xfrm>
            <a:off x="960120" y="5786735"/>
            <a:ext cx="81534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FF00"/>
                </a:solidFill>
              </a:rPr>
              <a:t>Bedum, 20 mei 2018</a:t>
            </a:r>
          </a:p>
          <a:p>
            <a:pPr algn="r"/>
            <a:r>
              <a:rPr lang="nl-NL" sz="2400" dirty="0">
                <a:solidFill>
                  <a:srgbClr val="FFFF00"/>
                </a:solidFill>
              </a:rPr>
              <a:t>ds. Marten de Vries</a:t>
            </a:r>
          </a:p>
        </p:txBody>
      </p:sp>
      <p:pic>
        <p:nvPicPr>
          <p:cNvPr id="6146" name="Picture 2" descr="Afbeeldingsresultaat voor I john 2:27">
            <a:extLst>
              <a:ext uri="{FF2B5EF4-FFF2-40B4-BE49-F238E27FC236}">
                <a16:creationId xmlns:a16="http://schemas.microsoft.com/office/drawing/2014/main" id="{33958D7D-1675-4559-A5A0-846A7FAF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80" y="68580"/>
            <a:ext cx="280416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303BA-61BB-4104-833D-FACA420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26273"/>
            <a:ext cx="6377940" cy="1293028"/>
          </a:xfrm>
        </p:spPr>
        <p:txBody>
          <a:bodyPr>
            <a:noAutofit/>
          </a:bodyPr>
          <a:lstStyle/>
          <a:p>
            <a:r>
              <a:rPr lang="nl-NL" sz="6600" b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blijf in Hem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2050BE-619D-427F-93DE-F8B67E4A73E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’de oude viool’</a:t>
            </a:r>
          </a:p>
          <a:p>
            <a:pPr marL="0" indent="0">
              <a:buNone/>
            </a:pPr>
            <a:r>
              <a:rPr lang="nl-NL" sz="2800" dirty="0"/>
              <a:t>last van vleermuizen</a:t>
            </a:r>
          </a:p>
          <a:p>
            <a:pPr marL="0" indent="0">
              <a:buNone/>
            </a:pPr>
            <a:r>
              <a:rPr lang="nl-NL" sz="2800" dirty="0"/>
              <a:t>blijven bij je belijdenis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30" name="Picture 6" descr="Bats in the belfry in the church">
            <a:extLst>
              <a:ext uri="{FF2B5EF4-FFF2-40B4-BE49-F238E27FC236}">
                <a16:creationId xmlns:a16="http://schemas.microsoft.com/office/drawing/2014/main" id="{3EF17A61-3339-4867-8E62-11F6B96C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80" y="3657961"/>
            <a:ext cx="4737734" cy="31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303BA-61BB-4104-833D-FACA420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83373"/>
            <a:ext cx="6377940" cy="1293028"/>
          </a:xfrm>
        </p:spPr>
        <p:txBody>
          <a:bodyPr>
            <a:normAutofit/>
          </a:bodyPr>
          <a:lstStyle/>
          <a:p>
            <a:r>
              <a:rPr lang="nl-NL" sz="6600" b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blijf in Hem</a:t>
            </a:r>
            <a:endParaRPr lang="nl-NL" sz="6600" u="sn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2050BE-619D-427F-93DE-F8B67E4A7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98320"/>
            <a:ext cx="7955280" cy="4069080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nl-NL" sz="3600" i="1" dirty="0"/>
              <a:t>je hebt de Geest</a:t>
            </a:r>
          </a:p>
          <a:p>
            <a:pPr lvl="0"/>
            <a:endParaRPr lang="nl-NL" sz="3600" i="1" dirty="0"/>
          </a:p>
          <a:p>
            <a:pPr lvl="0"/>
            <a:r>
              <a:rPr lang="nl-NL" sz="3600" i="1" dirty="0"/>
              <a:t>je weet het best</a:t>
            </a:r>
          </a:p>
          <a:p>
            <a:pPr lvl="0"/>
            <a:endParaRPr lang="nl-NL" sz="3600" i="1" dirty="0"/>
          </a:p>
          <a:p>
            <a:pPr lvl="0"/>
            <a:r>
              <a:rPr lang="nl-NL" sz="3600" i="1" dirty="0"/>
              <a:t>houd jezelf warm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AutoShape 2" descr="Afbeeldingsresultaat voor holy spirit warmth">
            <a:extLst>
              <a:ext uri="{FF2B5EF4-FFF2-40B4-BE49-F238E27FC236}">
                <a16:creationId xmlns:a16="http://schemas.microsoft.com/office/drawing/2014/main" id="{C61759CD-500A-4B33-B9B3-512F2AFCB9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B4706A-AF90-4B77-9036-55B3EC499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89"/>
          <a:stretch/>
        </p:blipFill>
        <p:spPr>
          <a:xfrm>
            <a:off x="4785360" y="2859966"/>
            <a:ext cx="4351021" cy="39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45B9E-589E-4D0E-AE48-6EF1D673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80" y="589113"/>
            <a:ext cx="7033260" cy="1293028"/>
          </a:xfrm>
        </p:spPr>
        <p:txBody>
          <a:bodyPr>
            <a:noAutofit/>
          </a:bodyPr>
          <a:lstStyle/>
          <a:p>
            <a:r>
              <a:rPr lang="nl-NL" sz="6600" b="1" i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je hebt de Geest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71D849-34F8-454C-A227-94CC1D48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58340"/>
            <a:ext cx="7955280" cy="406908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een vlammetje op hun hoofd?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Hij kreeg de Geest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‘gezalfd’ om te ‘zalven’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vier mensen vlam gevat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Gerelateerde afbeelding">
            <a:extLst>
              <a:ext uri="{FF2B5EF4-FFF2-40B4-BE49-F238E27FC236}">
                <a16:creationId xmlns:a16="http://schemas.microsoft.com/office/drawing/2014/main" id="{B9A7E366-B50B-43B3-A6D4-8ACCAEBF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80" y="3729990"/>
            <a:ext cx="4160520" cy="31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E8D66-469D-42B3-847A-17A22A0E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764373"/>
            <a:ext cx="6979920" cy="1293028"/>
          </a:xfrm>
        </p:spPr>
        <p:txBody>
          <a:bodyPr>
            <a:noAutofit/>
          </a:bodyPr>
          <a:lstStyle/>
          <a:p>
            <a:r>
              <a:rPr lang="nl-NL" sz="6600" b="1" i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je weet het best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610FB2-C1C8-43BB-B839-923A500692A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wees niet </a:t>
            </a:r>
            <a:r>
              <a:rPr lang="nl-NL" sz="2800" dirty="0" err="1"/>
              <a:t>eigen-wijs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geen </a:t>
            </a:r>
            <a:r>
              <a:rPr lang="nl-NL" sz="2800" dirty="0" err="1"/>
              <a:t>slimbo’s</a:t>
            </a:r>
            <a:r>
              <a:rPr lang="nl-NL" sz="2800" dirty="0"/>
              <a:t> maar ‘</a:t>
            </a:r>
            <a:r>
              <a:rPr lang="nl-NL" sz="2800" dirty="0" err="1"/>
              <a:t>gelovo’s</a:t>
            </a:r>
            <a:r>
              <a:rPr lang="nl-NL" sz="2800" dirty="0"/>
              <a:t>’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je ként Hem toch?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Gerelateerde afbeelding">
            <a:extLst>
              <a:ext uri="{FF2B5EF4-FFF2-40B4-BE49-F238E27FC236}">
                <a16:creationId xmlns:a16="http://schemas.microsoft.com/office/drawing/2014/main" id="{1347B38D-294D-4CA3-B0D6-094F4BA0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57" y="3665220"/>
            <a:ext cx="4245612" cy="31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04B86-303A-4844-BD88-2A393A64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" y="596733"/>
            <a:ext cx="7642860" cy="1293028"/>
          </a:xfrm>
        </p:spPr>
        <p:txBody>
          <a:bodyPr>
            <a:noAutofit/>
          </a:bodyPr>
          <a:lstStyle/>
          <a:p>
            <a:r>
              <a:rPr lang="nl-NL" sz="6600" b="1" i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houd jezelf warm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25D777-254F-466C-A35B-788DA88C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1859280"/>
            <a:ext cx="4907280" cy="40690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je hoéft het geloof niet te verliezen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antistoffen tegen de antichrist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geen systeem, een Persoon</a:t>
            </a: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2050" name="Picture 2" descr="foto van Jeugdraad GKV Bedum.">
            <a:extLst>
              <a:ext uri="{FF2B5EF4-FFF2-40B4-BE49-F238E27FC236}">
                <a16:creationId xmlns:a16="http://schemas.microsoft.com/office/drawing/2014/main" id="{47D1AA64-2A65-4C64-9B3E-8624D050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316480"/>
            <a:ext cx="4549139" cy="45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2528</TotalTime>
  <Words>109</Words>
  <Application>Microsoft Office PowerPoint</Application>
  <PresentationFormat>Diavoorstelling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Condensspoor</vt:lpstr>
      <vt:lpstr>blijf in Hem</vt:lpstr>
      <vt:lpstr>blijf in Hem</vt:lpstr>
      <vt:lpstr>blijf in Hem</vt:lpstr>
      <vt:lpstr>je hebt de Geest</vt:lpstr>
      <vt:lpstr>je weet het best</vt:lpstr>
      <vt:lpstr>houd jezelf warm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6</cp:revision>
  <dcterms:created xsi:type="dcterms:W3CDTF">2018-05-16T09:57:18Z</dcterms:created>
  <dcterms:modified xsi:type="dcterms:W3CDTF">2018-11-13T12:48:29Z</dcterms:modified>
</cp:coreProperties>
</file>